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5" r:id="rId3"/>
    <p:sldId id="292" r:id="rId4"/>
    <p:sldId id="297" r:id="rId5"/>
    <p:sldId id="276" r:id="rId6"/>
    <p:sldId id="277" r:id="rId7"/>
    <p:sldId id="279" r:id="rId8"/>
    <p:sldId id="296" r:id="rId9"/>
    <p:sldId id="280" r:id="rId10"/>
    <p:sldId id="281" r:id="rId11"/>
    <p:sldId id="284" r:id="rId12"/>
    <p:sldId id="290" r:id="rId13"/>
    <p:sldId id="298" r:id="rId14"/>
    <p:sldId id="299" r:id="rId15"/>
    <p:sldId id="295" r:id="rId16"/>
    <p:sldId id="293" r:id="rId17"/>
    <p:sldId id="294" r:id="rId18"/>
    <p:sldId id="291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75"/>
            <p14:sldId id="292"/>
            <p14:sldId id="297"/>
            <p14:sldId id="276"/>
            <p14:sldId id="277"/>
            <p14:sldId id="279"/>
            <p14:sldId id="296"/>
            <p14:sldId id="280"/>
            <p14:sldId id="281"/>
            <p14:sldId id="284"/>
            <p14:sldId id="290"/>
            <p14:sldId id="298"/>
            <p14:sldId id="299"/>
            <p14:sldId id="295"/>
            <p14:sldId id="293"/>
            <p14:sldId id="29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24A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85978" autoAdjust="0"/>
  </p:normalViewPr>
  <p:slideViewPr>
    <p:cSldViewPr snapToGrid="0" snapToObjects="1">
      <p:cViewPr>
        <p:scale>
          <a:sx n="75" d="100"/>
          <a:sy n="75" d="100"/>
        </p:scale>
        <p:origin x="1374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/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/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1C6D6C-0DE7-4590-AA8E-27B33C81DC2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4081CA0-4756-4492-A8A0-240D36D712F7}">
      <dgm:prSet phldrT="[Testo]" custT="1"/>
      <dgm:spPr/>
      <dgm:t>
        <a:bodyPr/>
        <a:lstStyle/>
        <a:p>
          <a:r>
            <a:rPr lang="it-IT" sz="1600" dirty="0" err="1"/>
            <a:t>Requirements</a:t>
          </a:r>
          <a:r>
            <a:rPr lang="it-IT" sz="1600" dirty="0"/>
            <a:t> Analysis</a:t>
          </a:r>
        </a:p>
        <a:p>
          <a:r>
            <a:rPr lang="it-IT" sz="1600" dirty="0"/>
            <a:t>and </a:t>
          </a:r>
        </a:p>
        <a:p>
          <a:r>
            <a:rPr lang="it-IT" sz="1600" dirty="0" err="1"/>
            <a:t>Specification</a:t>
          </a:r>
          <a:r>
            <a:rPr lang="it-IT" sz="1600" dirty="0"/>
            <a:t> </a:t>
          </a:r>
          <a:r>
            <a:rPr lang="it-IT" sz="1600" dirty="0" err="1"/>
            <a:t>Document</a:t>
          </a:r>
          <a:endParaRPr lang="it-IT" sz="1600" dirty="0"/>
        </a:p>
      </dgm:t>
    </dgm:pt>
    <dgm:pt modelId="{895A6B89-7211-4111-822E-45D36923C6DE}" type="parTrans" cxnId="{15FB6133-9B3E-4F4C-96D1-79657DF58B3E}">
      <dgm:prSet/>
      <dgm:spPr/>
      <dgm:t>
        <a:bodyPr/>
        <a:lstStyle/>
        <a:p>
          <a:endParaRPr lang="it-IT"/>
        </a:p>
      </dgm:t>
    </dgm:pt>
    <dgm:pt modelId="{573E79B4-387E-4A25-B573-A2FA765B09DD}" type="sibTrans" cxnId="{15FB6133-9B3E-4F4C-96D1-79657DF58B3E}">
      <dgm:prSet/>
      <dgm:spPr/>
      <dgm:t>
        <a:bodyPr/>
        <a:lstStyle/>
        <a:p>
          <a:endParaRPr lang="it-IT"/>
        </a:p>
      </dgm:t>
    </dgm:pt>
    <dgm:pt modelId="{08BF6FDC-ECCD-4619-8E8F-E22E0ADDF4ED}">
      <dgm:prSet phldrT="[Testo]" custT="1"/>
      <dgm:spPr/>
      <dgm:t>
        <a:bodyPr/>
        <a:lstStyle/>
        <a:p>
          <a:r>
            <a:rPr lang="it-IT" sz="1050" dirty="0" err="1"/>
            <a:t>Goals</a:t>
          </a:r>
          <a:endParaRPr lang="it-IT" sz="1050" dirty="0"/>
        </a:p>
      </dgm:t>
    </dgm:pt>
    <dgm:pt modelId="{99314912-CC75-40A5-BC71-8434DDABBC41}" type="parTrans" cxnId="{32F2DD93-41A8-4C7E-91DE-81FE4BA790E7}">
      <dgm:prSet/>
      <dgm:spPr/>
      <dgm:t>
        <a:bodyPr/>
        <a:lstStyle/>
        <a:p>
          <a:endParaRPr lang="it-IT"/>
        </a:p>
      </dgm:t>
    </dgm:pt>
    <dgm:pt modelId="{3F6913DC-1AA4-4D2A-A0B1-D3963A6C0206}" type="sibTrans" cxnId="{32F2DD93-41A8-4C7E-91DE-81FE4BA790E7}">
      <dgm:prSet/>
      <dgm:spPr/>
      <dgm:t>
        <a:bodyPr/>
        <a:lstStyle/>
        <a:p>
          <a:endParaRPr lang="it-IT"/>
        </a:p>
      </dgm:t>
    </dgm:pt>
    <dgm:pt modelId="{87FEB241-A2D8-498C-893A-EDC5E168A406}">
      <dgm:prSet phldrT="[Tes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dirty="0"/>
            <a:t>Project Planning</a:t>
          </a:r>
        </a:p>
      </dgm:t>
    </dgm:pt>
    <dgm:pt modelId="{CB38E9B7-2B2A-48A4-A4BF-DB9F659C986D}" type="parTrans" cxnId="{8FA3B36E-5D09-45B5-8375-1142D308FC02}">
      <dgm:prSet/>
      <dgm:spPr/>
      <dgm:t>
        <a:bodyPr/>
        <a:lstStyle/>
        <a:p>
          <a:endParaRPr lang="it-IT"/>
        </a:p>
      </dgm:t>
    </dgm:pt>
    <dgm:pt modelId="{528A9177-9076-4D87-A9A6-E22690E120CA}" type="sibTrans" cxnId="{8FA3B36E-5D09-45B5-8375-1142D308FC02}">
      <dgm:prSet/>
      <dgm:spPr/>
      <dgm:t>
        <a:bodyPr/>
        <a:lstStyle/>
        <a:p>
          <a:endParaRPr lang="it-IT"/>
        </a:p>
      </dgm:t>
    </dgm:pt>
    <dgm:pt modelId="{54EDD49C-6535-46B6-99B0-D6EFA3CA7453}">
      <dgm:prSet phldrT="[Testo]" custT="1"/>
      <dgm:spPr/>
      <dgm:t>
        <a:bodyPr/>
        <a:lstStyle/>
        <a:p>
          <a:r>
            <a:rPr lang="it-IT" sz="1050" dirty="0" err="1"/>
            <a:t>Function</a:t>
          </a:r>
          <a:r>
            <a:rPr lang="it-IT" sz="1050" dirty="0"/>
            <a:t> Points Analysis</a:t>
          </a:r>
        </a:p>
      </dgm:t>
    </dgm:pt>
    <dgm:pt modelId="{DEE292A8-6802-48A9-844E-DFC02414BBCC}" type="parTrans" cxnId="{D6277A97-C34A-4D16-8B7C-8AB87D93F555}">
      <dgm:prSet/>
      <dgm:spPr/>
      <dgm:t>
        <a:bodyPr/>
        <a:lstStyle/>
        <a:p>
          <a:endParaRPr lang="it-IT"/>
        </a:p>
      </dgm:t>
    </dgm:pt>
    <dgm:pt modelId="{4A27F538-9D41-4360-B0C0-74F806F8E38A}" type="sibTrans" cxnId="{D6277A97-C34A-4D16-8B7C-8AB87D93F555}">
      <dgm:prSet/>
      <dgm:spPr/>
      <dgm:t>
        <a:bodyPr/>
        <a:lstStyle/>
        <a:p>
          <a:endParaRPr lang="it-IT"/>
        </a:p>
      </dgm:t>
    </dgm:pt>
    <dgm:pt modelId="{4C3B0DF0-181F-4239-A3C5-A7E4D72D9816}">
      <dgm:prSet phldrT="[Testo]"/>
      <dgm:spPr/>
      <dgm:t>
        <a:bodyPr/>
        <a:lstStyle/>
        <a:p>
          <a:r>
            <a:rPr lang="it-IT" dirty="0" err="1"/>
            <a:t>Desing</a:t>
          </a:r>
          <a:r>
            <a:rPr lang="it-IT" dirty="0"/>
            <a:t> </a:t>
          </a:r>
          <a:r>
            <a:rPr lang="it-IT" dirty="0" err="1"/>
            <a:t>Document</a:t>
          </a:r>
          <a:endParaRPr lang="it-IT" dirty="0"/>
        </a:p>
      </dgm:t>
    </dgm:pt>
    <dgm:pt modelId="{8B13EF62-16E1-4F74-AA75-FCFB83846BAE}" type="parTrans" cxnId="{9C0EC37B-4ED0-4097-8D4A-A29DBA17EB88}">
      <dgm:prSet/>
      <dgm:spPr/>
      <dgm:t>
        <a:bodyPr/>
        <a:lstStyle/>
        <a:p>
          <a:endParaRPr lang="it-IT"/>
        </a:p>
      </dgm:t>
    </dgm:pt>
    <dgm:pt modelId="{99A73605-00D5-4079-9277-1E8926CC0AE5}" type="sibTrans" cxnId="{9C0EC37B-4ED0-4097-8D4A-A29DBA17EB88}">
      <dgm:prSet/>
      <dgm:spPr/>
      <dgm:t>
        <a:bodyPr/>
        <a:lstStyle/>
        <a:p>
          <a:endParaRPr lang="it-IT"/>
        </a:p>
      </dgm:t>
    </dgm:pt>
    <dgm:pt modelId="{FE338017-F7EC-42AC-A362-BFE878DD9C7C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Overview</a:t>
          </a:r>
          <a:endParaRPr lang="it-IT" sz="1050" dirty="0"/>
        </a:p>
      </dgm:t>
    </dgm:pt>
    <dgm:pt modelId="{7DE778E7-1753-46CF-8BD3-5BFE387F9214}" type="parTrans" cxnId="{C65C0F5E-4E1D-430C-84AA-F7BCB5C85BD0}">
      <dgm:prSet/>
      <dgm:spPr/>
      <dgm:t>
        <a:bodyPr/>
        <a:lstStyle/>
        <a:p>
          <a:endParaRPr lang="it-IT"/>
        </a:p>
      </dgm:t>
    </dgm:pt>
    <dgm:pt modelId="{36DCDABD-58C6-4FEF-944A-D72D7ADDABD9}" type="sibTrans" cxnId="{C65C0F5E-4E1D-430C-84AA-F7BCB5C85BD0}">
      <dgm:prSet/>
      <dgm:spPr/>
      <dgm:t>
        <a:bodyPr/>
        <a:lstStyle/>
        <a:p>
          <a:endParaRPr lang="it-IT"/>
        </a:p>
      </dgm:t>
    </dgm:pt>
    <dgm:pt modelId="{E9058C14-A702-4549-B0BB-BD542339259B}">
      <dgm:prSet phldrT="[Testo]" custT="1"/>
      <dgm:spPr/>
      <dgm:t>
        <a:bodyPr/>
        <a:lstStyle/>
        <a:p>
          <a:r>
            <a:rPr lang="it-IT" sz="1050" dirty="0" err="1"/>
            <a:t>Proposed</a:t>
          </a:r>
          <a:r>
            <a:rPr lang="it-IT" sz="1050" dirty="0"/>
            <a:t> system</a:t>
          </a:r>
        </a:p>
      </dgm:t>
    </dgm:pt>
    <dgm:pt modelId="{9D5BFD7A-677E-4AC6-B4C3-29366B518946}" type="parTrans" cxnId="{C14AD7F9-8886-4700-8760-1BB0684B7B0D}">
      <dgm:prSet/>
      <dgm:spPr/>
      <dgm:t>
        <a:bodyPr/>
        <a:lstStyle/>
        <a:p>
          <a:endParaRPr lang="it-IT"/>
        </a:p>
      </dgm:t>
    </dgm:pt>
    <dgm:pt modelId="{52E33367-8509-484E-ABB2-99AFFAB06BD8}" type="sibTrans" cxnId="{C14AD7F9-8886-4700-8760-1BB0684B7B0D}">
      <dgm:prSet/>
      <dgm:spPr/>
      <dgm:t>
        <a:bodyPr/>
        <a:lstStyle/>
        <a:p>
          <a:endParaRPr lang="it-IT"/>
        </a:p>
      </dgm:t>
    </dgm:pt>
    <dgm:pt modelId="{D94D6C91-63AD-4DDB-A088-1C26240B9938}">
      <dgm:prSet phldrT="[Testo]" custT="1"/>
      <dgm:spPr/>
      <dgm:t>
        <a:bodyPr/>
        <a:lstStyle/>
        <a:p>
          <a:r>
            <a:rPr lang="it-IT" sz="1050" dirty="0"/>
            <a:t>Actors</a:t>
          </a:r>
        </a:p>
      </dgm:t>
    </dgm:pt>
    <dgm:pt modelId="{3903CE0C-8F3F-4B4A-B4A1-90AE6DF48E48}" type="parTrans" cxnId="{045D738F-191E-4A6A-B109-6A58C3ABFA5D}">
      <dgm:prSet/>
      <dgm:spPr/>
      <dgm:t>
        <a:bodyPr/>
        <a:lstStyle/>
        <a:p>
          <a:endParaRPr lang="it-IT"/>
        </a:p>
      </dgm:t>
    </dgm:pt>
    <dgm:pt modelId="{7F791E49-2842-4C2E-90C5-A157BC0A2579}" type="sibTrans" cxnId="{045D738F-191E-4A6A-B109-6A58C3ABFA5D}">
      <dgm:prSet/>
      <dgm:spPr/>
      <dgm:t>
        <a:bodyPr/>
        <a:lstStyle/>
        <a:p>
          <a:endParaRPr lang="it-IT"/>
        </a:p>
      </dgm:t>
    </dgm:pt>
    <dgm:pt modelId="{8C66AB56-A827-4C9F-B4EC-744674659B2C}">
      <dgm:prSet phldrT="[Testo]" custT="1"/>
      <dgm:spPr/>
      <dgm:t>
        <a:bodyPr/>
        <a:lstStyle/>
        <a:p>
          <a:r>
            <a:rPr lang="it-IT" sz="1050" dirty="0"/>
            <a:t>Scenario &amp; Use Case</a:t>
          </a:r>
        </a:p>
      </dgm:t>
    </dgm:pt>
    <dgm:pt modelId="{8D1169CE-B220-41E8-A931-2C560F2C13DF}" type="parTrans" cxnId="{2BC675A4-5CD5-48E0-87F4-1AD09C9B0B8D}">
      <dgm:prSet/>
      <dgm:spPr/>
      <dgm:t>
        <a:bodyPr/>
        <a:lstStyle/>
        <a:p>
          <a:endParaRPr lang="it-IT"/>
        </a:p>
      </dgm:t>
    </dgm:pt>
    <dgm:pt modelId="{B0C896CE-7773-4C97-A546-9145ED9BE25B}" type="sibTrans" cxnId="{2BC675A4-5CD5-48E0-87F4-1AD09C9B0B8D}">
      <dgm:prSet/>
      <dgm:spPr/>
      <dgm:t>
        <a:bodyPr/>
        <a:lstStyle/>
        <a:p>
          <a:endParaRPr lang="it-IT"/>
        </a:p>
      </dgm:t>
    </dgm:pt>
    <dgm:pt modelId="{E9592D74-7AFC-4E58-9F5C-311AF4C08A3B}">
      <dgm:prSet phldrT="[Testo]" custT="1"/>
      <dgm:spPr/>
      <dgm:t>
        <a:bodyPr/>
        <a:lstStyle/>
        <a:p>
          <a:r>
            <a:rPr lang="it-IT" sz="1050" dirty="0"/>
            <a:t>COCOMO II Analysis</a:t>
          </a:r>
        </a:p>
      </dgm:t>
    </dgm:pt>
    <dgm:pt modelId="{24E1D787-7005-4929-816B-ACDB9C705970}" type="parTrans" cxnId="{E91228CE-6D22-4EF7-91A2-ED1C64CE3C5D}">
      <dgm:prSet/>
      <dgm:spPr/>
      <dgm:t>
        <a:bodyPr/>
        <a:lstStyle/>
        <a:p>
          <a:endParaRPr lang="it-IT"/>
        </a:p>
      </dgm:t>
    </dgm:pt>
    <dgm:pt modelId="{62C6A9A9-4471-4BDA-ABFB-3BC24BCD1B40}" type="sibTrans" cxnId="{E91228CE-6D22-4EF7-91A2-ED1C64CE3C5D}">
      <dgm:prSet/>
      <dgm:spPr/>
      <dgm:t>
        <a:bodyPr/>
        <a:lstStyle/>
        <a:p>
          <a:endParaRPr lang="it-IT"/>
        </a:p>
      </dgm:t>
    </dgm:pt>
    <dgm:pt modelId="{9C3407E7-E27D-4AAE-BB92-9F956DBEC9E6}">
      <dgm:prSet phldrT="[Testo]" custT="1"/>
      <dgm:spPr/>
      <dgm:t>
        <a:bodyPr/>
        <a:lstStyle/>
        <a:p>
          <a:r>
            <a:rPr lang="it-IT" sz="1050" dirty="0"/>
            <a:t>Project </a:t>
          </a:r>
          <a:r>
            <a:rPr lang="it-IT" sz="1050" dirty="0" err="1"/>
            <a:t>Milestones</a:t>
          </a:r>
          <a:endParaRPr lang="it-IT" sz="1050" dirty="0"/>
        </a:p>
      </dgm:t>
    </dgm:pt>
    <dgm:pt modelId="{C7A9E5DE-EDF8-4A8E-8B4F-80EE596E6FA7}" type="parTrans" cxnId="{9754EA9E-23F3-4454-A557-ADDC37341096}">
      <dgm:prSet/>
      <dgm:spPr/>
      <dgm:t>
        <a:bodyPr/>
        <a:lstStyle/>
        <a:p>
          <a:endParaRPr lang="it-IT"/>
        </a:p>
      </dgm:t>
    </dgm:pt>
    <dgm:pt modelId="{9B15B481-0A3E-4909-A948-D5D47C1223EB}" type="sibTrans" cxnId="{9754EA9E-23F3-4454-A557-ADDC37341096}">
      <dgm:prSet/>
      <dgm:spPr/>
      <dgm:t>
        <a:bodyPr/>
        <a:lstStyle/>
        <a:p>
          <a:endParaRPr lang="it-IT"/>
        </a:p>
      </dgm:t>
    </dgm:pt>
    <dgm:pt modelId="{50118501-F33B-4DB9-B2AE-B9275F3E4F9D}">
      <dgm:prSet phldrT="[Testo]" custT="1"/>
      <dgm:spPr/>
      <dgm:t>
        <a:bodyPr/>
        <a:lstStyle/>
        <a:p>
          <a:r>
            <a:rPr lang="it-IT" sz="1050" dirty="0"/>
            <a:t>Risk Management</a:t>
          </a:r>
        </a:p>
      </dgm:t>
    </dgm:pt>
    <dgm:pt modelId="{E4DF424C-198D-4101-B811-562D1492705A}" type="parTrans" cxnId="{1BD61EC9-B050-4AD6-82A7-146BFBB153ED}">
      <dgm:prSet/>
      <dgm:spPr/>
      <dgm:t>
        <a:bodyPr/>
        <a:lstStyle/>
        <a:p>
          <a:endParaRPr lang="it-IT"/>
        </a:p>
      </dgm:t>
    </dgm:pt>
    <dgm:pt modelId="{2DA3E07B-6B4F-4E58-A37C-2813B9A28A05}" type="sibTrans" cxnId="{1BD61EC9-B050-4AD6-82A7-146BFBB153ED}">
      <dgm:prSet/>
      <dgm:spPr/>
      <dgm:t>
        <a:bodyPr/>
        <a:lstStyle/>
        <a:p>
          <a:endParaRPr lang="it-IT"/>
        </a:p>
      </dgm:t>
    </dgm:pt>
    <dgm:pt modelId="{9C189EFA-B88A-4FDD-8051-743C92C82FB7}">
      <dgm:prSet phldrT="[Testo]" custT="1"/>
      <dgm:spPr/>
      <dgm:t>
        <a:bodyPr/>
        <a:lstStyle/>
        <a:p>
          <a:r>
            <a:rPr lang="it-IT" sz="1050" dirty="0"/>
            <a:t>Architecture </a:t>
          </a:r>
          <a:r>
            <a:rPr lang="it-IT" sz="1050" dirty="0" err="1"/>
            <a:t>Patterns</a:t>
          </a:r>
          <a:endParaRPr lang="it-IT" sz="1050" dirty="0"/>
        </a:p>
      </dgm:t>
    </dgm:pt>
    <dgm:pt modelId="{E8B76E1A-4F43-404F-85E9-787BC371576F}" type="parTrans" cxnId="{907402BC-2411-44BE-A013-5727616C447B}">
      <dgm:prSet/>
      <dgm:spPr/>
      <dgm:t>
        <a:bodyPr/>
        <a:lstStyle/>
        <a:p>
          <a:endParaRPr lang="it-IT"/>
        </a:p>
      </dgm:t>
    </dgm:pt>
    <dgm:pt modelId="{67DEAB85-3CED-4FC2-804F-C4774E5086CC}" type="sibTrans" cxnId="{907402BC-2411-44BE-A013-5727616C447B}">
      <dgm:prSet/>
      <dgm:spPr/>
      <dgm:t>
        <a:bodyPr/>
        <a:lstStyle/>
        <a:p>
          <a:endParaRPr lang="it-IT"/>
        </a:p>
      </dgm:t>
    </dgm:pt>
    <dgm:pt modelId="{127E39C7-89D3-4455-8A01-C07EFD62BD27}">
      <dgm:prSet phldrT="[Testo]" custT="1"/>
      <dgm:spPr/>
      <dgm:t>
        <a:bodyPr/>
        <a:lstStyle/>
        <a:p>
          <a:r>
            <a:rPr lang="it-IT" sz="1050" dirty="0"/>
            <a:t>Component </a:t>
          </a:r>
          <a:r>
            <a:rPr lang="it-IT" sz="1050" dirty="0" err="1"/>
            <a:t>View</a:t>
          </a:r>
          <a:endParaRPr lang="it-IT" sz="1050" dirty="0"/>
        </a:p>
      </dgm:t>
    </dgm:pt>
    <dgm:pt modelId="{FE0A5242-3309-4AE8-9922-D1D8FAA6093D}" type="parTrans" cxnId="{947AE0D3-73B8-4D16-9CD4-143681313743}">
      <dgm:prSet/>
      <dgm:spPr/>
      <dgm:t>
        <a:bodyPr/>
        <a:lstStyle/>
        <a:p>
          <a:endParaRPr lang="it-IT"/>
        </a:p>
      </dgm:t>
    </dgm:pt>
    <dgm:pt modelId="{AC64DED5-A564-484C-8744-122BBD664BFF}" type="sibTrans" cxnId="{947AE0D3-73B8-4D16-9CD4-143681313743}">
      <dgm:prSet/>
      <dgm:spPr/>
      <dgm:t>
        <a:bodyPr/>
        <a:lstStyle/>
        <a:p>
          <a:endParaRPr lang="it-IT"/>
        </a:p>
      </dgm:t>
    </dgm:pt>
    <dgm:pt modelId="{3B1444E1-7DAC-4E3C-A22D-C569E251DF94}">
      <dgm:prSet phldrT="[Testo]" custT="1"/>
      <dgm:spPr/>
      <dgm:t>
        <a:bodyPr/>
        <a:lstStyle/>
        <a:p>
          <a:r>
            <a:rPr lang="it-IT" sz="1050" dirty="0" err="1"/>
            <a:t>Mockups</a:t>
          </a:r>
          <a:endParaRPr lang="it-IT" sz="1050" dirty="0"/>
        </a:p>
      </dgm:t>
    </dgm:pt>
    <dgm:pt modelId="{5DC48F4F-2D4E-4066-9643-7183E4A7B0DD}" type="parTrans" cxnId="{79C594B3-EC03-46F3-A01B-0F97C4613443}">
      <dgm:prSet/>
      <dgm:spPr/>
      <dgm:t>
        <a:bodyPr/>
        <a:lstStyle/>
        <a:p>
          <a:endParaRPr lang="it-IT"/>
        </a:p>
      </dgm:t>
    </dgm:pt>
    <dgm:pt modelId="{22D56227-84CD-4D3A-8257-4E161F98EC01}" type="sibTrans" cxnId="{79C594B3-EC03-46F3-A01B-0F97C4613443}">
      <dgm:prSet/>
      <dgm:spPr/>
      <dgm:t>
        <a:bodyPr/>
        <a:lstStyle/>
        <a:p>
          <a:endParaRPr lang="it-IT"/>
        </a:p>
      </dgm:t>
    </dgm:pt>
    <dgm:pt modelId="{4349CB4F-975E-42D1-B5FF-6B47BCE88679}">
      <dgm:prSet phldrT="[Testo]"/>
      <dgm:spPr/>
      <dgm:t>
        <a:bodyPr/>
        <a:lstStyle/>
        <a:p>
          <a:r>
            <a:rPr lang="it-IT" dirty="0"/>
            <a:t>Integration Test Plan </a:t>
          </a:r>
          <a:r>
            <a:rPr lang="it-IT" dirty="0" err="1"/>
            <a:t>Document</a:t>
          </a:r>
          <a:endParaRPr lang="it-IT" dirty="0"/>
        </a:p>
      </dgm:t>
    </dgm:pt>
    <dgm:pt modelId="{79482B11-32F2-4CA0-A870-BA9B6A45443E}" type="parTrans" cxnId="{64B9BB8D-4592-4A13-AD7B-ACE53DA4C6CB}">
      <dgm:prSet/>
      <dgm:spPr/>
      <dgm:t>
        <a:bodyPr/>
        <a:lstStyle/>
        <a:p>
          <a:endParaRPr lang="it-IT"/>
        </a:p>
      </dgm:t>
    </dgm:pt>
    <dgm:pt modelId="{E45133E6-267A-41CB-A1C0-B39012925EA0}" type="sibTrans" cxnId="{64B9BB8D-4592-4A13-AD7B-ACE53DA4C6CB}">
      <dgm:prSet/>
      <dgm:spPr/>
      <dgm:t>
        <a:bodyPr/>
        <a:lstStyle/>
        <a:p>
          <a:endParaRPr lang="it-IT"/>
        </a:p>
      </dgm:t>
    </dgm:pt>
    <dgm:pt modelId="{48063FD3-C95A-4E78-9E56-B8D25EC7C10F}">
      <dgm:prSet phldrT="[Testo]"/>
      <dgm:spPr/>
      <dgm:t>
        <a:bodyPr/>
        <a:lstStyle/>
        <a:p>
          <a:r>
            <a:rPr lang="it-IT" dirty="0"/>
            <a:t>Test </a:t>
          </a:r>
          <a:r>
            <a:rPr lang="it-IT" dirty="0" err="1"/>
            <a:t>Strategy</a:t>
          </a:r>
          <a:endParaRPr lang="it-IT" dirty="0"/>
        </a:p>
      </dgm:t>
    </dgm:pt>
    <dgm:pt modelId="{A3BFE14C-BA79-4A26-BDAD-263A57893500}" type="parTrans" cxnId="{681EA954-403D-4A5C-BA72-D92F5FF7CD8D}">
      <dgm:prSet/>
      <dgm:spPr/>
      <dgm:t>
        <a:bodyPr/>
        <a:lstStyle/>
        <a:p>
          <a:endParaRPr lang="it-IT"/>
        </a:p>
      </dgm:t>
    </dgm:pt>
    <dgm:pt modelId="{93166454-A601-4222-A4F7-070FC6F857DD}" type="sibTrans" cxnId="{681EA954-403D-4A5C-BA72-D92F5FF7CD8D}">
      <dgm:prSet/>
      <dgm:spPr/>
      <dgm:t>
        <a:bodyPr/>
        <a:lstStyle/>
        <a:p>
          <a:endParaRPr lang="it-IT"/>
        </a:p>
      </dgm:t>
    </dgm:pt>
    <dgm:pt modelId="{E39DF9E8-522F-4EDA-968B-7C1DAADD70D8}">
      <dgm:prSet phldrT="[Testo]"/>
      <dgm:spPr/>
      <dgm:t>
        <a:bodyPr/>
        <a:lstStyle/>
        <a:p>
          <a:r>
            <a:rPr lang="it-IT" dirty="0" err="1"/>
            <a:t>Dependencies</a:t>
          </a:r>
          <a:r>
            <a:rPr lang="it-IT" dirty="0"/>
            <a:t> Management</a:t>
          </a:r>
        </a:p>
      </dgm:t>
    </dgm:pt>
    <dgm:pt modelId="{C8C7D39E-D9A4-45D6-920C-73198A6800C3}" type="parTrans" cxnId="{061CEBDF-47D1-4F3F-A923-31B923A4CA56}">
      <dgm:prSet/>
      <dgm:spPr/>
      <dgm:t>
        <a:bodyPr/>
        <a:lstStyle/>
        <a:p>
          <a:endParaRPr lang="it-IT"/>
        </a:p>
      </dgm:t>
    </dgm:pt>
    <dgm:pt modelId="{F7BA9E4B-5B92-4F67-84EE-4DB02AA6226C}" type="sibTrans" cxnId="{061CEBDF-47D1-4F3F-A923-31B923A4CA56}">
      <dgm:prSet/>
      <dgm:spPr/>
      <dgm:t>
        <a:bodyPr/>
        <a:lstStyle/>
        <a:p>
          <a:endParaRPr lang="it-IT"/>
        </a:p>
      </dgm:t>
    </dgm:pt>
    <dgm:pt modelId="{51016A25-E4AF-4031-9279-7729D30D6F23}" type="pres">
      <dgm:prSet presAssocID="{421C6D6C-0DE7-4590-AA8E-27B33C81DC2E}" presName="rootnode" presStyleCnt="0">
        <dgm:presLayoutVars>
          <dgm:chMax/>
          <dgm:chPref/>
          <dgm:dir/>
          <dgm:animLvl val="lvl"/>
        </dgm:presLayoutVars>
      </dgm:prSet>
      <dgm:spPr/>
    </dgm:pt>
    <dgm:pt modelId="{00F08587-8D89-4B24-9094-2292A8C156BE}" type="pres">
      <dgm:prSet presAssocID="{44081CA0-4756-4492-A8A0-240D36D712F7}" presName="composite" presStyleCnt="0"/>
      <dgm:spPr/>
    </dgm:pt>
    <dgm:pt modelId="{6C2FBF37-C488-4D24-BF97-408A4DD751B2}" type="pres">
      <dgm:prSet presAssocID="{44081CA0-4756-4492-A8A0-240D36D712F7}" presName="bentUpArrow1" presStyleLbl="alignImgPlace1" presStyleIdx="0" presStyleCnt="3"/>
      <dgm:spPr/>
    </dgm:pt>
    <dgm:pt modelId="{914E330F-8DC6-4ABA-84C5-9EDCF34EF807}" type="pres">
      <dgm:prSet presAssocID="{44081CA0-4756-4492-A8A0-240D36D712F7}" presName="ParentText" presStyleLbl="node1" presStyleIdx="0" presStyleCnt="4" custScaleX="156460" custLinFactNeighborX="-14762" custLinFactNeighborY="-2559">
        <dgm:presLayoutVars>
          <dgm:chMax val="1"/>
          <dgm:chPref val="1"/>
          <dgm:bulletEnabled val="1"/>
        </dgm:presLayoutVars>
      </dgm:prSet>
      <dgm:spPr/>
    </dgm:pt>
    <dgm:pt modelId="{77A070EF-5B89-49C1-9ED6-5FF482625734}" type="pres">
      <dgm:prSet presAssocID="{44081CA0-4756-4492-A8A0-240D36D712F7}" presName="ChildText" presStyleLbl="revTx" presStyleIdx="0" presStyleCnt="4" custScaleX="171057" custLinFactNeighborX="61199" custLinFactNeighborY="-1140">
        <dgm:presLayoutVars>
          <dgm:chMax val="0"/>
          <dgm:chPref val="0"/>
          <dgm:bulletEnabled val="1"/>
        </dgm:presLayoutVars>
      </dgm:prSet>
      <dgm:spPr/>
    </dgm:pt>
    <dgm:pt modelId="{D68C102D-9232-455C-BDAB-701B11E05EC8}" type="pres">
      <dgm:prSet presAssocID="{573E79B4-387E-4A25-B573-A2FA765B09DD}" presName="sibTrans" presStyleCnt="0"/>
      <dgm:spPr/>
    </dgm:pt>
    <dgm:pt modelId="{3510D65B-65C1-49B2-A8EB-55F6A5F5266C}" type="pres">
      <dgm:prSet presAssocID="{87FEB241-A2D8-498C-893A-EDC5E168A406}" presName="composite" presStyleCnt="0"/>
      <dgm:spPr/>
    </dgm:pt>
    <dgm:pt modelId="{C0BB6B26-1A76-4BE9-AE36-D7591DD5916A}" type="pres">
      <dgm:prSet presAssocID="{87FEB241-A2D8-498C-893A-EDC5E168A406}" presName="bentUpArrow1" presStyleLbl="alignImgPlace1" presStyleIdx="1" presStyleCnt="3" custLinFactNeighborX="30416"/>
      <dgm:spPr/>
    </dgm:pt>
    <dgm:pt modelId="{671EE420-0F2A-40D3-8859-59FF3A51159C}" type="pres">
      <dgm:prSet presAssocID="{87FEB241-A2D8-498C-893A-EDC5E168A406}" presName="ParentText" presStyleLbl="node1" presStyleIdx="1" presStyleCnt="4" custLinFactNeighborX="8519">
        <dgm:presLayoutVars>
          <dgm:chMax val="1"/>
          <dgm:chPref val="1"/>
          <dgm:bulletEnabled val="1"/>
        </dgm:presLayoutVars>
      </dgm:prSet>
      <dgm:spPr/>
    </dgm:pt>
    <dgm:pt modelId="{1A510B4C-4AE0-4FBE-BA48-909DBEACD809}" type="pres">
      <dgm:prSet presAssocID="{87FEB241-A2D8-498C-893A-EDC5E168A406}" presName="ChildText" presStyleLbl="revTx" presStyleIdx="1" presStyleCnt="4" custScaleX="141561" custLinFactNeighborX="32110" custLinFactNeighborY="-1140">
        <dgm:presLayoutVars>
          <dgm:chMax val="0"/>
          <dgm:chPref val="0"/>
          <dgm:bulletEnabled val="1"/>
        </dgm:presLayoutVars>
      </dgm:prSet>
      <dgm:spPr/>
    </dgm:pt>
    <dgm:pt modelId="{B9633DF8-BBD9-46A0-BBC0-BDECFC6A2A85}" type="pres">
      <dgm:prSet presAssocID="{528A9177-9076-4D87-A9A6-E22690E120CA}" presName="sibTrans" presStyleCnt="0"/>
      <dgm:spPr/>
    </dgm:pt>
    <dgm:pt modelId="{32C7D346-97DD-4594-90F7-75FEBEBAC0DE}" type="pres">
      <dgm:prSet presAssocID="{4C3B0DF0-181F-4239-A3C5-A7E4D72D9816}" presName="composite" presStyleCnt="0"/>
      <dgm:spPr/>
    </dgm:pt>
    <dgm:pt modelId="{83F37F2B-DC62-4BD7-8453-1710455A47D0}" type="pres">
      <dgm:prSet presAssocID="{4C3B0DF0-181F-4239-A3C5-A7E4D72D9816}" presName="bentUpArrow1" presStyleLbl="alignImgPlace1" presStyleIdx="2" presStyleCnt="3" custLinFactNeighborX="47398"/>
      <dgm:spPr/>
    </dgm:pt>
    <dgm:pt modelId="{FCEF47E1-F7C9-4952-9A59-7A8ADFC6512C}" type="pres">
      <dgm:prSet presAssocID="{4C3B0DF0-181F-4239-A3C5-A7E4D72D9816}" presName="ParentText" presStyleLbl="node1" presStyleIdx="2" presStyleCnt="4" custLinFactNeighborX="10955" custLinFactNeighborY="-5492">
        <dgm:presLayoutVars>
          <dgm:chMax val="1"/>
          <dgm:chPref val="1"/>
          <dgm:bulletEnabled val="1"/>
        </dgm:presLayoutVars>
      </dgm:prSet>
      <dgm:spPr/>
    </dgm:pt>
    <dgm:pt modelId="{718CB23B-2EE5-4A86-806D-A5F0F6DD2C59}" type="pres">
      <dgm:prSet presAssocID="{4C3B0DF0-181F-4239-A3C5-A7E4D72D9816}" presName="ChildText" presStyleLbl="revTx" presStyleIdx="2" presStyleCnt="4" custScaleX="179600" custLinFactNeighborX="62243" custLinFactNeighborY="-3011">
        <dgm:presLayoutVars>
          <dgm:chMax val="0"/>
          <dgm:chPref val="0"/>
          <dgm:bulletEnabled val="1"/>
        </dgm:presLayoutVars>
      </dgm:prSet>
      <dgm:spPr/>
    </dgm:pt>
    <dgm:pt modelId="{F6BE1212-5254-4AD7-B101-AE32431A514D}" type="pres">
      <dgm:prSet presAssocID="{99A73605-00D5-4079-9277-1E8926CC0AE5}" presName="sibTrans" presStyleCnt="0"/>
      <dgm:spPr/>
    </dgm:pt>
    <dgm:pt modelId="{B1F66E0D-38B0-4E8E-959C-916236CFE7C9}" type="pres">
      <dgm:prSet presAssocID="{4349CB4F-975E-42D1-B5FF-6B47BCE88679}" presName="composite" presStyleCnt="0"/>
      <dgm:spPr/>
    </dgm:pt>
    <dgm:pt modelId="{ED121455-83E1-4833-9E3C-464E5BEC3E07}" type="pres">
      <dgm:prSet presAssocID="{4349CB4F-975E-42D1-B5FF-6B47BCE88679}" presName="ParentText" presStyleLbl="node1" presStyleIdx="3" presStyleCnt="4" custLinFactNeighborX="20564">
        <dgm:presLayoutVars>
          <dgm:chMax val="1"/>
          <dgm:chPref val="1"/>
          <dgm:bulletEnabled val="1"/>
        </dgm:presLayoutVars>
      </dgm:prSet>
      <dgm:spPr/>
    </dgm:pt>
    <dgm:pt modelId="{93D31552-438A-452F-BE50-5BA3B91E83BE}" type="pres">
      <dgm:prSet presAssocID="{4349CB4F-975E-42D1-B5FF-6B47BCE88679}" presName="FinalChildText" presStyleLbl="revTx" presStyleIdx="3" presStyleCnt="4" custLinFactNeighborX="25943">
        <dgm:presLayoutVars>
          <dgm:chMax val="0"/>
          <dgm:chPref val="0"/>
          <dgm:bulletEnabled val="1"/>
        </dgm:presLayoutVars>
      </dgm:prSet>
      <dgm:spPr/>
    </dgm:pt>
  </dgm:ptLst>
  <dgm:cxnLst>
    <dgm:cxn modelId="{1217E2AF-21AC-4A91-9122-3EAD6CD6B3B9}" type="presOf" srcId="{9C3407E7-E27D-4AAE-BB92-9F956DBEC9E6}" destId="{1A510B4C-4AE0-4FBE-BA48-909DBEACD809}" srcOrd="0" destOrd="2" presId="urn:microsoft.com/office/officeart/2005/8/layout/StepDownProcess"/>
    <dgm:cxn modelId="{E847745A-8C62-429D-9BFD-C3BA3F70C7CA}" type="presOf" srcId="{3B1444E1-7DAC-4E3C-A22D-C569E251DF94}" destId="{718CB23B-2EE5-4A86-806D-A5F0F6DD2C59}" srcOrd="0" destOrd="3" presId="urn:microsoft.com/office/officeart/2005/8/layout/StepDownProcess"/>
    <dgm:cxn modelId="{C65C0F5E-4E1D-430C-84AA-F7BCB5C85BD0}" srcId="{4C3B0DF0-181F-4239-A3C5-A7E4D72D9816}" destId="{FE338017-F7EC-42AC-A362-BFE878DD9C7C}" srcOrd="0" destOrd="0" parTransId="{7DE778E7-1753-46CF-8BD3-5BFE387F9214}" sibTransId="{36DCDABD-58C6-4FEF-944A-D72D7ADDABD9}"/>
    <dgm:cxn modelId="{1BD61EC9-B050-4AD6-82A7-146BFBB153ED}" srcId="{87FEB241-A2D8-498C-893A-EDC5E168A406}" destId="{50118501-F33B-4DB9-B2AE-B9275F3E4F9D}" srcOrd="3" destOrd="0" parTransId="{E4DF424C-198D-4101-B811-562D1492705A}" sibTransId="{2DA3E07B-6B4F-4E58-A37C-2813B9A28A05}"/>
    <dgm:cxn modelId="{FDB5EC3D-DC35-4F28-9C44-F42F1D57470F}" type="presOf" srcId="{E39DF9E8-522F-4EDA-968B-7C1DAADD70D8}" destId="{93D31552-438A-452F-BE50-5BA3B91E83BE}" srcOrd="0" destOrd="1" presId="urn:microsoft.com/office/officeart/2005/8/layout/StepDownProcess"/>
    <dgm:cxn modelId="{B61FBD2F-1131-40A6-A833-B087EF045F99}" type="presOf" srcId="{44081CA0-4756-4492-A8A0-240D36D712F7}" destId="{914E330F-8DC6-4ABA-84C5-9EDCF34EF807}" srcOrd="0" destOrd="0" presId="urn:microsoft.com/office/officeart/2005/8/layout/StepDownProcess"/>
    <dgm:cxn modelId="{CD927267-319C-47F1-B911-653160DA205B}" type="presOf" srcId="{9C189EFA-B88A-4FDD-8051-743C92C82FB7}" destId="{718CB23B-2EE5-4A86-806D-A5F0F6DD2C59}" srcOrd="0" destOrd="1" presId="urn:microsoft.com/office/officeart/2005/8/layout/StepDownProcess"/>
    <dgm:cxn modelId="{892BAFF4-3CEE-4F3A-BDBE-AD143008D5F3}" type="presOf" srcId="{FE338017-F7EC-42AC-A362-BFE878DD9C7C}" destId="{718CB23B-2EE5-4A86-806D-A5F0F6DD2C59}" srcOrd="0" destOrd="0" presId="urn:microsoft.com/office/officeart/2005/8/layout/StepDownProcess"/>
    <dgm:cxn modelId="{C7D73FEF-A739-4832-8877-68CDF77E116E}" type="presOf" srcId="{127E39C7-89D3-4455-8A01-C07EFD62BD27}" destId="{718CB23B-2EE5-4A86-806D-A5F0F6DD2C59}" srcOrd="0" destOrd="2" presId="urn:microsoft.com/office/officeart/2005/8/layout/StepDownProcess"/>
    <dgm:cxn modelId="{2D0409C6-1E2C-4DF2-883D-65B58C197B3C}" type="presOf" srcId="{8C66AB56-A827-4C9F-B4EC-744674659B2C}" destId="{77A070EF-5B89-49C1-9ED6-5FF482625734}" srcOrd="0" destOrd="3" presId="urn:microsoft.com/office/officeart/2005/8/layout/StepDownProcess"/>
    <dgm:cxn modelId="{15FB6133-9B3E-4F4C-96D1-79657DF58B3E}" srcId="{421C6D6C-0DE7-4590-AA8E-27B33C81DC2E}" destId="{44081CA0-4756-4492-A8A0-240D36D712F7}" srcOrd="0" destOrd="0" parTransId="{895A6B89-7211-4111-822E-45D36923C6DE}" sibTransId="{573E79B4-387E-4A25-B573-A2FA765B09DD}"/>
    <dgm:cxn modelId="{E91228CE-6D22-4EF7-91A2-ED1C64CE3C5D}" srcId="{87FEB241-A2D8-498C-893A-EDC5E168A406}" destId="{E9592D74-7AFC-4E58-9F5C-311AF4C08A3B}" srcOrd="1" destOrd="0" parTransId="{24E1D787-7005-4929-816B-ACDB9C705970}" sibTransId="{62C6A9A9-4471-4BDA-ABFB-3BC24BCD1B40}"/>
    <dgm:cxn modelId="{79C594B3-EC03-46F3-A01B-0F97C4613443}" srcId="{4C3B0DF0-181F-4239-A3C5-A7E4D72D9816}" destId="{3B1444E1-7DAC-4E3C-A22D-C569E251DF94}" srcOrd="3" destOrd="0" parTransId="{5DC48F4F-2D4E-4066-9643-7183E4A7B0DD}" sibTransId="{22D56227-84CD-4D3A-8257-4E161F98EC01}"/>
    <dgm:cxn modelId="{4E97272B-EF15-4945-A966-4363665AF124}" type="presOf" srcId="{08BF6FDC-ECCD-4619-8E8F-E22E0ADDF4ED}" destId="{77A070EF-5B89-49C1-9ED6-5FF482625734}" srcOrd="0" destOrd="0" presId="urn:microsoft.com/office/officeart/2005/8/layout/StepDownProcess"/>
    <dgm:cxn modelId="{CA572F54-D640-42C4-BED4-3F10ACB84595}" type="presOf" srcId="{50118501-F33B-4DB9-B2AE-B9275F3E4F9D}" destId="{1A510B4C-4AE0-4FBE-BA48-909DBEACD809}" srcOrd="0" destOrd="3" presId="urn:microsoft.com/office/officeart/2005/8/layout/StepDownProcess"/>
    <dgm:cxn modelId="{1FB84522-DCFA-4ADE-8183-B7CFC4DFC201}" type="presOf" srcId="{4C3B0DF0-181F-4239-A3C5-A7E4D72D9816}" destId="{FCEF47E1-F7C9-4952-9A59-7A8ADFC6512C}" srcOrd="0" destOrd="0" presId="urn:microsoft.com/office/officeart/2005/8/layout/StepDownProcess"/>
    <dgm:cxn modelId="{907402BC-2411-44BE-A013-5727616C447B}" srcId="{4C3B0DF0-181F-4239-A3C5-A7E4D72D9816}" destId="{9C189EFA-B88A-4FDD-8051-743C92C82FB7}" srcOrd="1" destOrd="0" parTransId="{E8B76E1A-4F43-404F-85E9-787BC371576F}" sibTransId="{67DEAB85-3CED-4FC2-804F-C4774E5086CC}"/>
    <dgm:cxn modelId="{D6277A97-C34A-4D16-8B7C-8AB87D93F555}" srcId="{87FEB241-A2D8-498C-893A-EDC5E168A406}" destId="{54EDD49C-6535-46B6-99B0-D6EFA3CA7453}" srcOrd="0" destOrd="0" parTransId="{DEE292A8-6802-48A9-844E-DFC02414BBCC}" sibTransId="{4A27F538-9D41-4360-B0C0-74F806F8E38A}"/>
    <dgm:cxn modelId="{C14AD7F9-8886-4700-8760-1BB0684B7B0D}" srcId="{44081CA0-4756-4492-A8A0-240D36D712F7}" destId="{E9058C14-A702-4549-B0BB-BD542339259B}" srcOrd="1" destOrd="0" parTransId="{9D5BFD7A-677E-4AC6-B4C3-29366B518946}" sibTransId="{52E33367-8509-484E-ABB2-99AFFAB06BD8}"/>
    <dgm:cxn modelId="{061CEBDF-47D1-4F3F-A923-31B923A4CA56}" srcId="{4349CB4F-975E-42D1-B5FF-6B47BCE88679}" destId="{E39DF9E8-522F-4EDA-968B-7C1DAADD70D8}" srcOrd="1" destOrd="0" parTransId="{C8C7D39E-D9A4-45D6-920C-73198A6800C3}" sibTransId="{F7BA9E4B-5B92-4F67-84EE-4DB02AA6226C}"/>
    <dgm:cxn modelId="{9A5E548B-D013-4F83-9565-EEBB3B183C6D}" type="presOf" srcId="{E9058C14-A702-4549-B0BB-BD542339259B}" destId="{77A070EF-5B89-49C1-9ED6-5FF482625734}" srcOrd="0" destOrd="1" presId="urn:microsoft.com/office/officeart/2005/8/layout/StepDownProcess"/>
    <dgm:cxn modelId="{7D9F07FC-637A-472D-8E13-29967F77BD0D}" type="presOf" srcId="{D94D6C91-63AD-4DDB-A088-1C26240B9938}" destId="{77A070EF-5B89-49C1-9ED6-5FF482625734}" srcOrd="0" destOrd="2" presId="urn:microsoft.com/office/officeart/2005/8/layout/StepDownProcess"/>
    <dgm:cxn modelId="{2BC675A4-5CD5-48E0-87F4-1AD09C9B0B8D}" srcId="{44081CA0-4756-4492-A8A0-240D36D712F7}" destId="{8C66AB56-A827-4C9F-B4EC-744674659B2C}" srcOrd="3" destOrd="0" parTransId="{8D1169CE-B220-41E8-A931-2C560F2C13DF}" sibTransId="{B0C896CE-7773-4C97-A546-9145ED9BE25B}"/>
    <dgm:cxn modelId="{8FA3B36E-5D09-45B5-8375-1142D308FC02}" srcId="{421C6D6C-0DE7-4590-AA8E-27B33C81DC2E}" destId="{87FEB241-A2D8-498C-893A-EDC5E168A406}" srcOrd="1" destOrd="0" parTransId="{CB38E9B7-2B2A-48A4-A4BF-DB9F659C986D}" sibTransId="{528A9177-9076-4D87-A9A6-E22690E120CA}"/>
    <dgm:cxn modelId="{794761DB-8CAA-49AB-91F3-EEEBCF80C456}" type="presOf" srcId="{421C6D6C-0DE7-4590-AA8E-27B33C81DC2E}" destId="{51016A25-E4AF-4031-9279-7729D30D6F23}" srcOrd="0" destOrd="0" presId="urn:microsoft.com/office/officeart/2005/8/layout/StepDownProcess"/>
    <dgm:cxn modelId="{947AE0D3-73B8-4D16-9CD4-143681313743}" srcId="{4C3B0DF0-181F-4239-A3C5-A7E4D72D9816}" destId="{127E39C7-89D3-4455-8A01-C07EFD62BD27}" srcOrd="2" destOrd="0" parTransId="{FE0A5242-3309-4AE8-9922-D1D8FAA6093D}" sibTransId="{AC64DED5-A564-484C-8744-122BBD664BFF}"/>
    <dgm:cxn modelId="{64B9BB8D-4592-4A13-AD7B-ACE53DA4C6CB}" srcId="{421C6D6C-0DE7-4590-AA8E-27B33C81DC2E}" destId="{4349CB4F-975E-42D1-B5FF-6B47BCE88679}" srcOrd="3" destOrd="0" parTransId="{79482B11-32F2-4CA0-A870-BA9B6A45443E}" sibTransId="{E45133E6-267A-41CB-A1C0-B39012925EA0}"/>
    <dgm:cxn modelId="{681EA954-403D-4A5C-BA72-D92F5FF7CD8D}" srcId="{4349CB4F-975E-42D1-B5FF-6B47BCE88679}" destId="{48063FD3-C95A-4E78-9E56-B8D25EC7C10F}" srcOrd="0" destOrd="0" parTransId="{A3BFE14C-BA79-4A26-BDAD-263A57893500}" sibTransId="{93166454-A601-4222-A4F7-070FC6F857DD}"/>
    <dgm:cxn modelId="{9754EA9E-23F3-4454-A557-ADDC37341096}" srcId="{87FEB241-A2D8-498C-893A-EDC5E168A406}" destId="{9C3407E7-E27D-4AAE-BB92-9F956DBEC9E6}" srcOrd="2" destOrd="0" parTransId="{C7A9E5DE-EDF8-4A8E-8B4F-80EE596E6FA7}" sibTransId="{9B15B481-0A3E-4909-A948-D5D47C1223EB}"/>
    <dgm:cxn modelId="{9C0EC37B-4ED0-4097-8D4A-A29DBA17EB88}" srcId="{421C6D6C-0DE7-4590-AA8E-27B33C81DC2E}" destId="{4C3B0DF0-181F-4239-A3C5-A7E4D72D9816}" srcOrd="2" destOrd="0" parTransId="{8B13EF62-16E1-4F74-AA75-FCFB83846BAE}" sibTransId="{99A73605-00D5-4079-9277-1E8926CC0AE5}"/>
    <dgm:cxn modelId="{045D738F-191E-4A6A-B109-6A58C3ABFA5D}" srcId="{44081CA0-4756-4492-A8A0-240D36D712F7}" destId="{D94D6C91-63AD-4DDB-A088-1C26240B9938}" srcOrd="2" destOrd="0" parTransId="{3903CE0C-8F3F-4B4A-B4A1-90AE6DF48E48}" sibTransId="{7F791E49-2842-4C2E-90C5-A157BC0A2579}"/>
    <dgm:cxn modelId="{317A1B17-EE2C-4DBA-9D08-98657B294B5F}" type="presOf" srcId="{87FEB241-A2D8-498C-893A-EDC5E168A406}" destId="{671EE420-0F2A-40D3-8859-59FF3A51159C}" srcOrd="0" destOrd="0" presId="urn:microsoft.com/office/officeart/2005/8/layout/StepDownProcess"/>
    <dgm:cxn modelId="{9FBD0A45-2826-4043-A3BC-5A233247CAD3}" type="presOf" srcId="{48063FD3-C95A-4E78-9E56-B8D25EC7C10F}" destId="{93D31552-438A-452F-BE50-5BA3B91E83BE}" srcOrd="0" destOrd="0" presId="urn:microsoft.com/office/officeart/2005/8/layout/StepDownProcess"/>
    <dgm:cxn modelId="{69741AB0-2033-4F57-AE2E-FB697E670A91}" type="presOf" srcId="{54EDD49C-6535-46B6-99B0-D6EFA3CA7453}" destId="{1A510B4C-4AE0-4FBE-BA48-909DBEACD809}" srcOrd="0" destOrd="0" presId="urn:microsoft.com/office/officeart/2005/8/layout/StepDownProcess"/>
    <dgm:cxn modelId="{B8F3048A-9E8C-46E5-B72B-A57EB773D998}" type="presOf" srcId="{4349CB4F-975E-42D1-B5FF-6B47BCE88679}" destId="{ED121455-83E1-4833-9E3C-464E5BEC3E07}" srcOrd="0" destOrd="0" presId="urn:microsoft.com/office/officeart/2005/8/layout/StepDownProcess"/>
    <dgm:cxn modelId="{C6EAB0C1-E3E5-48BE-8744-E93D2FDAFEE5}" type="presOf" srcId="{E9592D74-7AFC-4E58-9F5C-311AF4C08A3B}" destId="{1A510B4C-4AE0-4FBE-BA48-909DBEACD809}" srcOrd="0" destOrd="1" presId="urn:microsoft.com/office/officeart/2005/8/layout/StepDownProcess"/>
    <dgm:cxn modelId="{32F2DD93-41A8-4C7E-91DE-81FE4BA790E7}" srcId="{44081CA0-4756-4492-A8A0-240D36D712F7}" destId="{08BF6FDC-ECCD-4619-8E8F-E22E0ADDF4ED}" srcOrd="0" destOrd="0" parTransId="{99314912-CC75-40A5-BC71-8434DDABBC41}" sibTransId="{3F6913DC-1AA4-4D2A-A0B1-D3963A6C0206}"/>
    <dgm:cxn modelId="{0585ECBD-85F8-47A1-947B-A12B1F54899C}" type="presParOf" srcId="{51016A25-E4AF-4031-9279-7729D30D6F23}" destId="{00F08587-8D89-4B24-9094-2292A8C156BE}" srcOrd="0" destOrd="0" presId="urn:microsoft.com/office/officeart/2005/8/layout/StepDownProcess"/>
    <dgm:cxn modelId="{DD972375-39A3-44E9-A6C4-9F2B77966735}" type="presParOf" srcId="{00F08587-8D89-4B24-9094-2292A8C156BE}" destId="{6C2FBF37-C488-4D24-BF97-408A4DD751B2}" srcOrd="0" destOrd="0" presId="urn:microsoft.com/office/officeart/2005/8/layout/StepDownProcess"/>
    <dgm:cxn modelId="{D8DE6613-F8C6-43FA-A199-EC9DE532620B}" type="presParOf" srcId="{00F08587-8D89-4B24-9094-2292A8C156BE}" destId="{914E330F-8DC6-4ABA-84C5-9EDCF34EF807}" srcOrd="1" destOrd="0" presId="urn:microsoft.com/office/officeart/2005/8/layout/StepDownProcess"/>
    <dgm:cxn modelId="{82CB4D79-72C0-4695-A2F6-A6F99163985A}" type="presParOf" srcId="{00F08587-8D89-4B24-9094-2292A8C156BE}" destId="{77A070EF-5B89-49C1-9ED6-5FF482625734}" srcOrd="2" destOrd="0" presId="urn:microsoft.com/office/officeart/2005/8/layout/StepDownProcess"/>
    <dgm:cxn modelId="{583F3256-137C-4E98-898B-38CF9869FD6A}" type="presParOf" srcId="{51016A25-E4AF-4031-9279-7729D30D6F23}" destId="{D68C102D-9232-455C-BDAB-701B11E05EC8}" srcOrd="1" destOrd="0" presId="urn:microsoft.com/office/officeart/2005/8/layout/StepDownProcess"/>
    <dgm:cxn modelId="{DA490C9B-51B4-4DF8-BFA3-66C7DB768334}" type="presParOf" srcId="{51016A25-E4AF-4031-9279-7729D30D6F23}" destId="{3510D65B-65C1-49B2-A8EB-55F6A5F5266C}" srcOrd="2" destOrd="0" presId="urn:microsoft.com/office/officeart/2005/8/layout/StepDownProcess"/>
    <dgm:cxn modelId="{F001F3F8-1C0C-4519-9FB8-2479E64B238B}" type="presParOf" srcId="{3510D65B-65C1-49B2-A8EB-55F6A5F5266C}" destId="{C0BB6B26-1A76-4BE9-AE36-D7591DD5916A}" srcOrd="0" destOrd="0" presId="urn:microsoft.com/office/officeart/2005/8/layout/StepDownProcess"/>
    <dgm:cxn modelId="{C7A6C531-499B-49C3-A787-45C94285B0EE}" type="presParOf" srcId="{3510D65B-65C1-49B2-A8EB-55F6A5F5266C}" destId="{671EE420-0F2A-40D3-8859-59FF3A51159C}" srcOrd="1" destOrd="0" presId="urn:microsoft.com/office/officeart/2005/8/layout/StepDownProcess"/>
    <dgm:cxn modelId="{E57456DD-01E9-442B-B808-A01906483FF3}" type="presParOf" srcId="{3510D65B-65C1-49B2-A8EB-55F6A5F5266C}" destId="{1A510B4C-4AE0-4FBE-BA48-909DBEACD809}" srcOrd="2" destOrd="0" presId="urn:microsoft.com/office/officeart/2005/8/layout/StepDownProcess"/>
    <dgm:cxn modelId="{2602B588-39C6-41B0-8BD5-A6DD32B01798}" type="presParOf" srcId="{51016A25-E4AF-4031-9279-7729D30D6F23}" destId="{B9633DF8-BBD9-46A0-BBC0-BDECFC6A2A85}" srcOrd="3" destOrd="0" presId="urn:microsoft.com/office/officeart/2005/8/layout/StepDownProcess"/>
    <dgm:cxn modelId="{FA8C9602-C7E1-40E7-8992-60C6690BF73E}" type="presParOf" srcId="{51016A25-E4AF-4031-9279-7729D30D6F23}" destId="{32C7D346-97DD-4594-90F7-75FEBEBAC0DE}" srcOrd="4" destOrd="0" presId="urn:microsoft.com/office/officeart/2005/8/layout/StepDownProcess"/>
    <dgm:cxn modelId="{C97EA1C7-D175-4C17-9714-FE2B86DB5B9D}" type="presParOf" srcId="{32C7D346-97DD-4594-90F7-75FEBEBAC0DE}" destId="{83F37F2B-DC62-4BD7-8453-1710455A47D0}" srcOrd="0" destOrd="0" presId="urn:microsoft.com/office/officeart/2005/8/layout/StepDownProcess"/>
    <dgm:cxn modelId="{7B7049C6-5B69-43F8-93FB-3AD1361FC2CB}" type="presParOf" srcId="{32C7D346-97DD-4594-90F7-75FEBEBAC0DE}" destId="{FCEF47E1-F7C9-4952-9A59-7A8ADFC6512C}" srcOrd="1" destOrd="0" presId="urn:microsoft.com/office/officeart/2005/8/layout/StepDownProcess"/>
    <dgm:cxn modelId="{A6DC00BB-051B-48E7-86DD-69F949EB0DA6}" type="presParOf" srcId="{32C7D346-97DD-4594-90F7-75FEBEBAC0DE}" destId="{718CB23B-2EE5-4A86-806D-A5F0F6DD2C59}" srcOrd="2" destOrd="0" presId="urn:microsoft.com/office/officeart/2005/8/layout/StepDownProcess"/>
    <dgm:cxn modelId="{865C7FF5-1407-4DE0-B735-10F03CF03920}" type="presParOf" srcId="{51016A25-E4AF-4031-9279-7729D30D6F23}" destId="{F6BE1212-5254-4AD7-B101-AE32431A514D}" srcOrd="5" destOrd="0" presId="urn:microsoft.com/office/officeart/2005/8/layout/StepDownProcess"/>
    <dgm:cxn modelId="{122E8D5B-89D6-4A51-900E-BB466A380B32}" type="presParOf" srcId="{51016A25-E4AF-4031-9279-7729D30D6F23}" destId="{B1F66E0D-38B0-4E8E-959C-916236CFE7C9}" srcOrd="6" destOrd="0" presId="urn:microsoft.com/office/officeart/2005/8/layout/StepDownProcess"/>
    <dgm:cxn modelId="{D2A76EEC-47ED-4B5A-A6E8-2964FBEB200C}" type="presParOf" srcId="{B1F66E0D-38B0-4E8E-959C-916236CFE7C9}" destId="{ED121455-83E1-4833-9E3C-464E5BEC3E07}" srcOrd="0" destOrd="0" presId="urn:microsoft.com/office/officeart/2005/8/layout/StepDownProcess"/>
    <dgm:cxn modelId="{079D36B6-7598-4255-A8EB-74FF76169E30}" type="presParOf" srcId="{B1F66E0D-38B0-4E8E-959C-916236CFE7C9}" destId="{93D31552-438A-452F-BE50-5BA3B91E83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BF37-C488-4D24-BF97-408A4DD751B2}">
      <dsp:nvSpPr>
        <dsp:cNvPr id="0" name=""/>
        <dsp:cNvSpPr/>
      </dsp:nvSpPr>
      <dsp:spPr>
        <a:xfrm rot="5400000">
          <a:off x="1386463" y="1047538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E330F-8DC6-4ABA-84C5-9EDCF34EF807}">
      <dsp:nvSpPr>
        <dsp:cNvPr id="0" name=""/>
        <dsp:cNvSpPr/>
      </dsp:nvSpPr>
      <dsp:spPr>
        <a:xfrm>
          <a:off x="476918" y="0"/>
          <a:ext cx="2423068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Requirements</a:t>
          </a:r>
          <a:r>
            <a:rPr lang="it-IT" sz="1600" kern="1200" dirty="0"/>
            <a:t> Analysis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and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Specification</a:t>
          </a:r>
          <a:r>
            <a:rPr lang="it-IT" sz="1600" kern="1200" dirty="0"/>
            <a:t> </a:t>
          </a:r>
          <a:r>
            <a:rPr lang="it-IT" sz="1600" kern="1200" dirty="0" err="1"/>
            <a:t>Document</a:t>
          </a:r>
          <a:endParaRPr lang="it-IT" sz="1600" kern="1200" dirty="0"/>
        </a:p>
      </dsp:txBody>
      <dsp:txXfrm>
        <a:off x="529845" y="52927"/>
        <a:ext cx="2317214" cy="978173"/>
      </dsp:txXfrm>
    </dsp:sp>
    <dsp:sp modelId="{77A070EF-5B89-49C1-9ED6-5FF482625734}">
      <dsp:nvSpPr>
        <dsp:cNvPr id="0" name=""/>
        <dsp:cNvSpPr/>
      </dsp:nvSpPr>
      <dsp:spPr>
        <a:xfrm>
          <a:off x="2980553" y="121135"/>
          <a:ext cx="1926724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Goals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Proposed</a:t>
          </a:r>
          <a:r>
            <a:rPr lang="it-IT" sz="1050" kern="1200" dirty="0"/>
            <a:t> system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Actors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Scenario &amp; Use Case</a:t>
          </a:r>
        </a:p>
      </dsp:txBody>
      <dsp:txXfrm>
        <a:off x="2980553" y="121135"/>
        <a:ext cx="1926724" cy="876158"/>
      </dsp:txXfrm>
    </dsp:sp>
    <dsp:sp modelId="{C0BB6B26-1A76-4BE9-AE36-D7591DD5916A}">
      <dsp:nvSpPr>
        <dsp:cNvPr id="0" name=""/>
        <dsp:cNvSpPr/>
      </dsp:nvSpPr>
      <dsp:spPr>
        <a:xfrm rot="5400000">
          <a:off x="2953793" y="226525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E420-0F2A-40D3-8859-59FF3A51159C}">
      <dsp:nvSpPr>
        <dsp:cNvPr id="0" name=""/>
        <dsp:cNvSpPr/>
      </dsp:nvSpPr>
      <dsp:spPr>
        <a:xfrm>
          <a:off x="2523428" y="1245457"/>
          <a:ext cx="1548682" cy="1084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Project Planning</a:t>
          </a:r>
        </a:p>
      </dsp:txBody>
      <dsp:txXfrm>
        <a:off x="2576355" y="1298384"/>
        <a:ext cx="1442828" cy="978173"/>
      </dsp:txXfrm>
    </dsp:sp>
    <dsp:sp modelId="{1A510B4C-4AE0-4FBE-BA48-909DBEACD809}">
      <dsp:nvSpPr>
        <dsp:cNvPr id="0" name=""/>
        <dsp:cNvSpPr/>
      </dsp:nvSpPr>
      <dsp:spPr>
        <a:xfrm>
          <a:off x="4067789" y="1338856"/>
          <a:ext cx="1594492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Function</a:t>
          </a:r>
          <a:r>
            <a:rPr lang="it-IT" sz="1050" kern="1200" dirty="0"/>
            <a:t> Points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COCOMO II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Project </a:t>
          </a:r>
          <a:r>
            <a:rPr lang="it-IT" sz="1050" kern="1200" dirty="0" err="1"/>
            <a:t>Milestones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Risk Management</a:t>
          </a:r>
        </a:p>
      </dsp:txBody>
      <dsp:txXfrm>
        <a:off x="4067789" y="1338856"/>
        <a:ext cx="1594492" cy="876158"/>
      </dsp:txXfrm>
    </dsp:sp>
    <dsp:sp modelId="{83F37F2B-DC62-4BD7-8453-1710455A47D0}">
      <dsp:nvSpPr>
        <dsp:cNvPr id="0" name=""/>
        <dsp:cNvSpPr/>
      </dsp:nvSpPr>
      <dsp:spPr>
        <a:xfrm rot="5400000">
          <a:off x="4817615" y="3482979"/>
          <a:ext cx="919966" cy="10473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7E1-F7C9-4952-9A59-7A8ADFC6512C}">
      <dsp:nvSpPr>
        <dsp:cNvPr id="0" name=""/>
        <dsp:cNvSpPr/>
      </dsp:nvSpPr>
      <dsp:spPr>
        <a:xfrm>
          <a:off x="4247115" y="2403643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Desing</a:t>
          </a:r>
          <a:r>
            <a:rPr lang="it-IT" sz="1900" kern="1200" dirty="0"/>
            <a:t>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4300042" y="2456570"/>
        <a:ext cx="1442828" cy="978173"/>
      </dsp:txXfrm>
    </dsp:sp>
    <dsp:sp modelId="{718CB23B-2EE5-4A86-806D-A5F0F6DD2C59}">
      <dsp:nvSpPr>
        <dsp:cNvPr id="0" name=""/>
        <dsp:cNvSpPr/>
      </dsp:nvSpPr>
      <dsp:spPr>
        <a:xfrm>
          <a:off x="5878929" y="2540183"/>
          <a:ext cx="2022949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Overview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Architecture </a:t>
          </a:r>
          <a:r>
            <a:rPr lang="it-IT" sz="1050" kern="1200" dirty="0" err="1"/>
            <a:t>Patterns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/>
            <a:t>Component </a:t>
          </a:r>
          <a:r>
            <a:rPr lang="it-IT" sz="1050" kern="1200" dirty="0" err="1"/>
            <a:t>View</a:t>
          </a:r>
          <a:endParaRPr lang="it-IT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kern="1200" dirty="0" err="1"/>
            <a:t>Mockups</a:t>
          </a:r>
          <a:endParaRPr lang="it-IT" sz="1050" kern="1200" dirty="0"/>
        </a:p>
      </dsp:txBody>
      <dsp:txXfrm>
        <a:off x="5878929" y="2540183"/>
        <a:ext cx="2022949" cy="876158"/>
      </dsp:txXfrm>
    </dsp:sp>
    <dsp:sp modelId="{ED121455-83E1-4833-9E3C-464E5BEC3E07}">
      <dsp:nvSpPr>
        <dsp:cNvPr id="0" name=""/>
        <dsp:cNvSpPr/>
      </dsp:nvSpPr>
      <dsp:spPr>
        <a:xfrm>
          <a:off x="6081889" y="3680898"/>
          <a:ext cx="1548682" cy="10840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Integration Test Plan </a:t>
          </a:r>
          <a:r>
            <a:rPr lang="it-IT" sz="1900" kern="1200" dirty="0" err="1"/>
            <a:t>Document</a:t>
          </a:r>
          <a:endParaRPr lang="it-IT" sz="1900" kern="1200" dirty="0"/>
        </a:p>
      </dsp:txBody>
      <dsp:txXfrm>
        <a:off x="6134816" y="3733825"/>
        <a:ext cx="1442828" cy="978173"/>
      </dsp:txXfrm>
    </dsp:sp>
    <dsp:sp modelId="{93D31552-438A-452F-BE50-5BA3B91E83BE}">
      <dsp:nvSpPr>
        <dsp:cNvPr id="0" name=""/>
        <dsp:cNvSpPr/>
      </dsp:nvSpPr>
      <dsp:spPr>
        <a:xfrm>
          <a:off x="7604313" y="3784285"/>
          <a:ext cx="1126363" cy="87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Test </a:t>
          </a:r>
          <a:r>
            <a:rPr lang="it-IT" sz="1200" kern="1200" dirty="0" err="1"/>
            <a:t>Strategy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Dependencies</a:t>
          </a:r>
          <a:r>
            <a:rPr lang="it-IT" sz="1200" kern="1200" dirty="0"/>
            <a:t> Management</a:t>
          </a:r>
        </a:p>
      </dsp:txBody>
      <dsp:txXfrm>
        <a:off x="7604313" y="3784285"/>
        <a:ext cx="1126363" cy="87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20/02/2017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20/02/2017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135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255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5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</a:t>
            </a:r>
            <a:r>
              <a:rPr lang="it-IT" dirty="0" err="1"/>
              <a:t>pallozzi</a:t>
            </a:r>
            <a:r>
              <a:rPr lang="it-IT" dirty="0"/>
              <a:t> più grossi e spiegarne il motivo dell’ordine.</a:t>
            </a:r>
          </a:p>
          <a:p>
            <a:r>
              <a:rPr lang="it-IT" dirty="0"/>
              <a:t>Ricordarsi di dire che comunque il PP parte assieme al RASD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ciao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482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RAS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 err="1"/>
              <a:t>PowerEnJoy</a:t>
            </a:r>
            <a:r>
              <a:rPr lang="it-IT" sz="2400" dirty="0"/>
              <a:t>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Use Case: start ride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132624"/>
              </p:ext>
            </p:extLst>
          </p:nvPr>
        </p:nvGraphicFramePr>
        <p:xfrm>
          <a:off x="457200" y="1600200"/>
          <a:ext cx="8323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88399391"/>
                    </a:ext>
                  </a:extLst>
                </a:gridCol>
                <a:gridCol w="6227764">
                  <a:extLst>
                    <a:ext uri="{9D8B030D-6E8A-4147-A177-3AD203B41FA5}">
                      <a16:colId xmlns:a16="http://schemas.microsoft.com/office/drawing/2014/main" val="3258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a. The user is too far from the car.</a:t>
                      </a:r>
                    </a:p>
                    <a:p>
                      <a:r>
                        <a:rPr lang="en-US" sz="1800" u="none" strike="noStrike" kern="1200" baseline="0" dirty="0"/>
                        <a:t>b. The wrong password is inserted five times.</a:t>
                      </a:r>
                    </a:p>
                    <a:p>
                      <a:r>
                        <a:rPr lang="en-US" sz="1800" u="none" strike="noStrike" kern="1200" baseline="0" dirty="0"/>
                        <a:t>c. The car is linked to a power turret.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r>
                        <a:rPr lang="it-IT" dirty="0"/>
                        <a:t> Handling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(a) Prevent car doors unlock.</a:t>
                      </a:r>
                    </a:p>
                    <a:p>
                      <a:r>
                        <a:rPr lang="en-US" sz="1800" u="none" strike="noStrike" kern="1200" baseline="0" dirty="0"/>
                        <a:t>(b) PowerEnJoy prevents further password insertion and</a:t>
                      </a:r>
                    </a:p>
                    <a:p>
                      <a:r>
                        <a:rPr lang="en-US" sz="1800" u="none" strike="noStrike" kern="1200" baseline="0" dirty="0"/>
                        <a:t>the user has the possibility to exit the car within five minutes from the car doors unlock otherwise he starts paying</a:t>
                      </a:r>
                    </a:p>
                    <a:p>
                      <a:r>
                        <a:rPr lang="en-US" sz="1800" u="none" strike="noStrike" kern="1200" baseline="0" dirty="0"/>
                        <a:t>the C fee. Then, the car doors lock, the reservation expires, the car status is switched to available and an invoice</a:t>
                      </a:r>
                    </a:p>
                    <a:p>
                      <a:r>
                        <a:rPr lang="en-US" sz="1800" u="none" strike="noStrike" kern="1200" baseline="0" dirty="0"/>
                        <a:t>reporting expenses is generated.</a:t>
                      </a:r>
                    </a:p>
                    <a:p>
                      <a:r>
                        <a:rPr lang="en-US" sz="1800" u="none" strike="noStrike" kern="1200" baseline="0" dirty="0"/>
                        <a:t>(c) Once the car doors are unlocked, the user has also to</a:t>
                      </a:r>
                    </a:p>
                    <a:p>
                      <a:r>
                        <a:rPr lang="en-US" sz="1800" u="none" strike="noStrike" kern="1200" baseline="0" dirty="0"/>
                        <a:t>unplug the car from the power turret, otherwise the engine</a:t>
                      </a:r>
                    </a:p>
                    <a:p>
                      <a:r>
                        <a:rPr lang="en-US" sz="1800" u="none" strike="noStrike" kern="1200" baseline="0" dirty="0"/>
                        <a:t>does not ignite.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: start ride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27" y="1264131"/>
            <a:ext cx="5792008" cy="4869969"/>
          </a:xfrm>
        </p:spPr>
      </p:pic>
    </p:spTree>
    <p:extLst>
      <p:ext uri="{BB962C8B-B14F-4D97-AF65-F5344CB8AC3E}">
        <p14:creationId xmlns:p14="http://schemas.microsoft.com/office/powerpoint/2010/main" val="332748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Alloy</a:t>
            </a:r>
            <a:r>
              <a:rPr lang="it-IT" dirty="0"/>
              <a:t> </a:t>
            </a:r>
            <a:r>
              <a:rPr lang="en-US" dirty="0"/>
              <a:t>Modeling: start ride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6" y="1841500"/>
            <a:ext cx="8977891" cy="3416300"/>
          </a:xfrm>
        </p:spPr>
      </p:pic>
    </p:spTree>
    <p:extLst>
      <p:ext uri="{BB962C8B-B14F-4D97-AF65-F5344CB8AC3E}">
        <p14:creationId xmlns:p14="http://schemas.microsoft.com/office/powerpoint/2010/main" val="249848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178528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461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Function</a:t>
            </a:r>
            <a:r>
              <a:rPr lang="it-IT" dirty="0"/>
              <a:t> Points Analysis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400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68" y="1198418"/>
            <a:ext cx="6216495" cy="4927243"/>
          </a:xfrm>
        </p:spPr>
      </p:pic>
    </p:spTree>
    <p:extLst>
      <p:ext uri="{BB962C8B-B14F-4D97-AF65-F5344CB8AC3E}">
        <p14:creationId xmlns:p14="http://schemas.microsoft.com/office/powerpoint/2010/main" val="351831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High Level Component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354"/>
            <a:ext cx="9144000" cy="4674818"/>
          </a:xfrm>
        </p:spPr>
      </p:pic>
    </p:spTree>
    <p:extLst>
      <p:ext uri="{BB962C8B-B14F-4D97-AF65-F5344CB8AC3E}">
        <p14:creationId xmlns:p14="http://schemas.microsoft.com/office/powerpoint/2010/main" val="275456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Deployment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1" y="2148681"/>
            <a:ext cx="5829300" cy="3429000"/>
          </a:xfrm>
        </p:spPr>
      </p:pic>
    </p:spTree>
    <p:extLst>
      <p:ext uri="{BB962C8B-B14F-4D97-AF65-F5344CB8AC3E}">
        <p14:creationId xmlns:p14="http://schemas.microsoft.com/office/powerpoint/2010/main" val="297999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>
                <a:hlinkClick r:id="rId2" action="ppaction://hlinkfile"/>
              </a:rPr>
              <a:t>RASD.pdf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4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PowerEnJoy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PowerEnJoy is a car sharing service that exclusively employs electric cars.</a:t>
            </a:r>
          </a:p>
          <a:p>
            <a:pPr algn="ctr"/>
            <a:endParaRPr lang="en-US" dirty="0"/>
          </a:p>
          <a:p>
            <a:pPr algn="ctr"/>
            <a:r>
              <a:rPr lang="it-IT" dirty="0"/>
              <a:t>The </a:t>
            </a:r>
            <a:r>
              <a:rPr lang="en-US" dirty="0"/>
              <a:t>company is in need of a system that allows users to find the locations of available cars located in the geographical areas they choose to explore.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40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404612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9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Outline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82075"/>
              </p:ext>
            </p:extLst>
          </p:nvPr>
        </p:nvGraphicFramePr>
        <p:xfrm>
          <a:off x="0" y="1333500"/>
          <a:ext cx="9144000" cy="479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[G2] </a:t>
            </a:r>
            <a:r>
              <a:rPr lang="en-US" dirty="0"/>
              <a:t>Whenever a user wants to use a car, nobody else can use that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[G3]</a:t>
            </a:r>
            <a:r>
              <a:rPr lang="en-US" dirty="0"/>
              <a:t> Let users and and reach cars.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[G4]</a:t>
            </a:r>
            <a:r>
              <a:rPr lang="en-US" dirty="0"/>
              <a:t> Let drivers find and reach safe parking areas and </a:t>
            </a:r>
            <a:r>
              <a:rPr lang="en-US" noProof="1"/>
              <a:t>locations</a:t>
            </a:r>
            <a:r>
              <a:rPr lang="en-US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[G5]</a:t>
            </a:r>
            <a:r>
              <a:rPr lang="en-US" dirty="0"/>
              <a:t> Encourage the sharing of a single car.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[G6]</a:t>
            </a:r>
            <a:r>
              <a:rPr lang="en-US" dirty="0"/>
              <a:t> Keep cars battery at a level such that they can be used for the greatest possible amount of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[G7] </a:t>
            </a:r>
            <a:r>
              <a:rPr lang="en-US" dirty="0"/>
              <a:t>Keep</a:t>
            </a:r>
            <a:r>
              <a:rPr lang="it-IT" dirty="0"/>
              <a:t> </a:t>
            </a:r>
            <a:r>
              <a:rPr lang="en-US" noProof="1"/>
              <a:t>cars</a:t>
            </a:r>
            <a:r>
              <a:rPr lang="it-IT" dirty="0"/>
              <a:t> </a:t>
            </a:r>
            <a:r>
              <a:rPr lang="en-US" dirty="0"/>
              <a:t>always</a:t>
            </a:r>
            <a:r>
              <a:rPr lang="it-IT" dirty="0"/>
              <a:t> </a:t>
            </a:r>
            <a:r>
              <a:rPr lang="en-US" dirty="0"/>
              <a:t>well</a:t>
            </a:r>
            <a:r>
              <a:rPr lang="it-IT" dirty="0"/>
              <a:t> </a:t>
            </a:r>
            <a:r>
              <a:rPr lang="en-US" dirty="0"/>
              <a:t>distributed</a:t>
            </a:r>
            <a:r>
              <a:rPr lang="it-IT" dirty="0"/>
              <a:t> on the </a:t>
            </a:r>
            <a:r>
              <a:rPr lang="en-US" dirty="0"/>
              <a:t>territory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[G8] </a:t>
            </a:r>
            <a:r>
              <a:rPr lang="en-US" dirty="0"/>
              <a:t>Make</a:t>
            </a:r>
            <a:r>
              <a:rPr lang="it-IT" dirty="0"/>
              <a:t> </a:t>
            </a:r>
            <a:r>
              <a:rPr lang="en-US" dirty="0"/>
              <a:t>sure</a:t>
            </a:r>
            <a:r>
              <a:rPr lang="it-IT" dirty="0"/>
              <a:t> </a:t>
            </a:r>
            <a:r>
              <a:rPr lang="en-US" dirty="0"/>
              <a:t>that</a:t>
            </a:r>
            <a:r>
              <a:rPr lang="it-IT" dirty="0"/>
              <a:t> </a:t>
            </a:r>
            <a:r>
              <a:rPr lang="en-US" dirty="0"/>
              <a:t>most</a:t>
            </a:r>
            <a:r>
              <a:rPr lang="it-IT" dirty="0"/>
              <a:t> of the </a:t>
            </a:r>
            <a:r>
              <a:rPr lang="en-US" dirty="0"/>
              <a:t>cars</a:t>
            </a:r>
            <a:r>
              <a:rPr lang="it-IT" dirty="0"/>
              <a:t> are ready to be </a:t>
            </a:r>
            <a:r>
              <a:rPr lang="en-US" dirty="0"/>
              <a:t>used</a:t>
            </a:r>
            <a:r>
              <a:rPr lang="it-IT" dirty="0"/>
              <a:t> and in a </a:t>
            </a:r>
            <a:r>
              <a:rPr lang="en-US" dirty="0"/>
              <a:t>good</a:t>
            </a:r>
            <a:r>
              <a:rPr lang="it-IT" dirty="0"/>
              <a:t> </a:t>
            </a:r>
            <a:r>
              <a:rPr lang="en-US" dirty="0"/>
              <a:t>condition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[G9] </a:t>
            </a:r>
            <a:r>
              <a:rPr lang="en-US" dirty="0"/>
              <a:t>Identify</a:t>
            </a:r>
            <a:r>
              <a:rPr lang="it-IT" dirty="0"/>
              <a:t> </a:t>
            </a:r>
            <a:r>
              <a:rPr lang="en-US" dirty="0"/>
              <a:t>who</a:t>
            </a:r>
            <a:r>
              <a:rPr lang="it-IT" dirty="0"/>
              <a:t> the driver is for security </a:t>
            </a:r>
            <a:r>
              <a:rPr lang="en-US" dirty="0"/>
              <a:t>purposes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6813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Proposed System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3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Mobile App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All functionalities implemented</a:t>
            </a:r>
            <a:endParaRPr lang="en-US" dirty="0"/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Availability for Android, iOS, Windows Phone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Web Site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Account management functionalities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Cars and parking areas displayer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Availability for the most common browser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Interaction with sensors installed on the cars</a:t>
            </a:r>
          </a:p>
        </p:txBody>
      </p:sp>
    </p:spTree>
    <p:extLst>
      <p:ext uri="{BB962C8B-B14F-4D97-AF65-F5344CB8AC3E}">
        <p14:creationId xmlns:p14="http://schemas.microsoft.com/office/powerpoint/2010/main" val="42107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en-US" dirty="0"/>
              <a:t>Actor Identifying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Guest</a:t>
            </a:r>
            <a:r>
              <a:rPr lang="en-US" dirty="0"/>
              <a:t>: visitor person who can access a limited number of the </a:t>
            </a:r>
            <a:r>
              <a:rPr lang="en-US" dirty="0" err="1"/>
              <a:t>PowerEnJoy’s</a:t>
            </a:r>
            <a:r>
              <a:rPr lang="en-US" dirty="0"/>
              <a:t> features.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User</a:t>
            </a:r>
            <a:r>
              <a:rPr lang="en-US" dirty="0"/>
              <a:t>: a person who has registered and therefore has provided his personal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Driver</a:t>
            </a:r>
            <a:r>
              <a:rPr lang="en-US" dirty="0"/>
              <a:t>: a user who has made a reservation for a car and now is driving it.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Operator</a:t>
            </a:r>
            <a:r>
              <a:rPr lang="en-US" dirty="0"/>
              <a:t>: a person who takes care of cars’ maintenance and picks up various kinds issues when they happened.</a:t>
            </a:r>
          </a:p>
        </p:txBody>
      </p:sp>
    </p:spTree>
    <p:extLst>
      <p:ext uri="{BB962C8B-B14F-4D97-AF65-F5344CB8AC3E}">
        <p14:creationId xmlns:p14="http://schemas.microsoft.com/office/powerpoint/2010/main" val="2765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Typical</a:t>
            </a:r>
            <a:r>
              <a:rPr lang="it-IT" dirty="0"/>
              <a:t> Scenario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en-US" dirty="0"/>
              <a:t>Juan wants to get to a museum using </a:t>
            </a:r>
            <a:r>
              <a:rPr lang="en-US" dirty="0" err="1"/>
              <a:t>PowerEnJoy</a:t>
            </a:r>
            <a:r>
              <a:rPr lang="en-US" dirty="0"/>
              <a:t>, so he searches for a car using the mobile application.</a:t>
            </a:r>
          </a:p>
          <a:p>
            <a:r>
              <a:rPr lang="en-US" dirty="0"/>
              <a:t>Juan reserves a car and uses the “navigate to the car" functionality to get to the right location.</a:t>
            </a:r>
          </a:p>
          <a:p>
            <a:r>
              <a:rPr lang="en-US" dirty="0"/>
              <a:t>When he is nearby the car, he uses the “unlock doors" button to open the car doors, then they board together.</a:t>
            </a:r>
          </a:p>
          <a:p>
            <a:r>
              <a:rPr lang="en-US" dirty="0"/>
              <a:t>Juan is asked to insert the password, then </a:t>
            </a:r>
            <a:r>
              <a:rPr lang="en-US" dirty="0">
                <a:highlight>
                  <a:srgbClr val="FFFF00"/>
                </a:highlight>
              </a:rPr>
              <a:t>he ignites the engine and starts his ride.</a:t>
            </a:r>
          </a:p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en-US" dirty="0"/>
              <a:t>Juan arrives to the museum, he parks into a safe parking area, he gets off the car and the doors lock.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34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Use Case: start ride (1)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98272"/>
              </p:ext>
            </p:extLst>
          </p:nvPr>
        </p:nvGraphicFramePr>
        <p:xfrm>
          <a:off x="457200" y="1549400"/>
          <a:ext cx="8323264" cy="4211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598687409"/>
                    </a:ext>
                  </a:extLst>
                </a:gridCol>
                <a:gridCol w="6278564">
                  <a:extLst>
                    <a:ext uri="{9D8B030D-6E8A-4147-A177-3AD203B41FA5}">
                      <a16:colId xmlns:a16="http://schemas.microsoft.com/office/drawing/2014/main" val="3647540984"/>
                    </a:ext>
                  </a:extLst>
                </a:gridCol>
              </a:tblGrid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00261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[G1] [G9]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23772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Precondition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user has an active reservation for a car.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3642"/>
                  </a:ext>
                </a:extLst>
              </a:tr>
              <a:tr h="1556628">
                <a:tc>
                  <a:txBody>
                    <a:bodyPr/>
                    <a:lstStyle/>
                    <a:p>
                      <a:r>
                        <a:rPr lang="it-IT" sz="1600" u="none" strike="noStrike" kern="1200" baseline="0" dirty="0" err="1"/>
                        <a:t>Event</a:t>
                      </a:r>
                      <a:r>
                        <a:rPr lang="it-IT" sz="1600" u="none" strike="noStrike" kern="1200" baseline="0" dirty="0"/>
                        <a:t> Flow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 The user launches the car doors unlock command.</a:t>
                      </a:r>
                    </a:p>
                    <a:p>
                      <a:r>
                        <a:rPr lang="en-US" sz="1600" dirty="0"/>
                        <a:t>2. PowerEnJoy detects the user's position using the GPS.</a:t>
                      </a:r>
                    </a:p>
                    <a:p>
                      <a:r>
                        <a:rPr lang="en-US" sz="1600" dirty="0"/>
                        <a:t>3. PowerEnJoy unlocks car doors.</a:t>
                      </a:r>
                    </a:p>
                    <a:p>
                      <a:r>
                        <a:rPr lang="en-US" sz="1600" dirty="0"/>
                        <a:t>4. The user enters his password through the car's screen.</a:t>
                      </a:r>
                    </a:p>
                    <a:p>
                      <a:r>
                        <a:rPr lang="en-US" sz="1600" dirty="0"/>
                        <a:t>5. PowerEnJoy recognizes the user.</a:t>
                      </a:r>
                    </a:p>
                    <a:p>
                      <a:r>
                        <a:rPr lang="en-US" sz="1600" dirty="0"/>
                        <a:t>6. The user ignites the engine for the first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18145"/>
                  </a:ext>
                </a:extLst>
              </a:tr>
              <a:tr h="1354332">
                <a:tc>
                  <a:txBody>
                    <a:bodyPr/>
                    <a:lstStyle/>
                    <a:p>
                      <a:r>
                        <a:rPr lang="it-IT" sz="1600" dirty="0"/>
                        <a:t>Post-</a:t>
                      </a:r>
                      <a:r>
                        <a:rPr lang="it-IT" sz="1600" baseline="0" dirty="0" err="1"/>
                        <a:t>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The ride starts.</a:t>
                      </a:r>
                    </a:p>
                    <a:p>
                      <a:r>
                        <a:rPr lang="en-US" sz="1600" u="none" strike="noStrike" kern="1200" baseline="0" dirty="0"/>
                        <a:t>The user becomes a driver.</a:t>
                      </a:r>
                    </a:p>
                    <a:p>
                      <a:r>
                        <a:rPr lang="en-US" sz="1600" u="none" strike="noStrike" kern="1200" baseline="0" dirty="0"/>
                        <a:t>Start counting expenses for a given amount of money per</a:t>
                      </a:r>
                    </a:p>
                    <a:p>
                      <a:r>
                        <a:rPr lang="en-US" sz="1600" u="none" strike="noStrike" kern="1200" baseline="0" dirty="0"/>
                        <a:t>minute.</a:t>
                      </a:r>
                    </a:p>
                    <a:p>
                      <a:r>
                        <a:rPr lang="en-US" sz="1600" u="none" strike="noStrike" kern="1200" baseline="0" dirty="0"/>
                        <a:t>The driver can drive the car.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68609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836</TotalTime>
  <Words>888</Words>
  <Application>Microsoft Office PowerPoint</Application>
  <PresentationFormat>Presentazione su schermo (4:3)</PresentationFormat>
  <Paragraphs>167</Paragraphs>
  <Slides>18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Wingdings</vt:lpstr>
      <vt:lpstr>POLI</vt:lpstr>
      <vt:lpstr>Titolo presentazione sottotitolo</vt:lpstr>
      <vt:lpstr> PowerEnJoy</vt:lpstr>
      <vt:lpstr> Outline</vt:lpstr>
      <vt:lpstr> Outline</vt:lpstr>
      <vt:lpstr> Goals</vt:lpstr>
      <vt:lpstr> Proposed System</vt:lpstr>
      <vt:lpstr> Actor Identifying</vt:lpstr>
      <vt:lpstr> A Typical Scenario</vt:lpstr>
      <vt:lpstr> Use Case: start ride (1)</vt:lpstr>
      <vt:lpstr> Use Case: start ride (2)</vt:lpstr>
      <vt:lpstr> Use Case Diagram: start ride</vt:lpstr>
      <vt:lpstr> Alloy Modeling: start ride</vt:lpstr>
      <vt:lpstr> Outline</vt:lpstr>
      <vt:lpstr> Function Points Analysis</vt:lpstr>
      <vt:lpstr> Architecture Overview</vt:lpstr>
      <vt:lpstr> High Level Component View</vt:lpstr>
      <vt:lpstr> Deployment View</vt:lpstr>
      <vt:lpstr> References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Mirco Manzoni</cp:lastModifiedBy>
  <cp:revision>104</cp:revision>
  <dcterms:created xsi:type="dcterms:W3CDTF">2015-05-26T12:27:57Z</dcterms:created>
  <dcterms:modified xsi:type="dcterms:W3CDTF">2017-02-20T17:49:36Z</dcterms:modified>
</cp:coreProperties>
</file>